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56" r:id="rId5"/>
    <p:sldId id="258" r:id="rId6"/>
    <p:sldId id="260" r:id="rId7"/>
    <p:sldId id="259" r:id="rId8"/>
    <p:sldId id="297" r:id="rId9"/>
    <p:sldId id="261" r:id="rId10"/>
    <p:sldId id="263" r:id="rId11"/>
    <p:sldId id="262" r:id="rId12"/>
    <p:sldId id="264" r:id="rId13"/>
    <p:sldId id="265" r:id="rId14"/>
    <p:sldId id="295" r:id="rId15"/>
    <p:sldId id="296" r:id="rId1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9" autoAdjust="0"/>
    <p:restoredTop sz="77891" autoAdjust="0"/>
  </p:normalViewPr>
  <p:slideViewPr>
    <p:cSldViewPr snapToGrid="0" snapToObjects="1">
      <p:cViewPr varScale="1">
        <p:scale>
          <a:sx n="46" d="100"/>
          <a:sy n="46" d="100"/>
        </p:scale>
        <p:origin x="1449" y="39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21.11.2019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21.11.2019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21.11.2019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772948CB-F8FB-431D-B98C-B24593EEFD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2425" b="2242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199" y="4622800"/>
            <a:ext cx="11560629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Task03-04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David Gaupp, Miletic Marko, </a:t>
            </a:r>
            <a:r>
              <a:rPr lang="de-CH" dirty="0" err="1"/>
              <a:t>Selvasingham</a:t>
            </a:r>
            <a:r>
              <a:rPr lang="de-CH" dirty="0"/>
              <a:t> </a:t>
            </a:r>
            <a:r>
              <a:rPr lang="de-CH" dirty="0" err="1"/>
              <a:t>Sugeelan</a:t>
            </a:r>
            <a:r>
              <a:rPr lang="de-CH" dirty="0"/>
              <a:t>, </a:t>
            </a:r>
            <a:r>
              <a:rPr lang="de-CH" dirty="0" err="1"/>
              <a:t>Velkov</a:t>
            </a:r>
            <a:r>
              <a:rPr lang="de-CH" dirty="0"/>
              <a:t> Viktor, </a:t>
            </a:r>
            <a:r>
              <a:rPr lang="de-CH" dirty="0" err="1"/>
              <a:t>Janahan</a:t>
            </a:r>
            <a:r>
              <a:rPr lang="de-CH" dirty="0"/>
              <a:t> Sellathurai, Alain Nippel</a:t>
            </a:r>
          </a:p>
          <a:p>
            <a:pPr eaLnBrk="1" hangingPunct="1"/>
            <a:endParaRPr lang="de-DE" dirty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Sprint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5" name="Inhaltsplatzhalter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956C9-1ECD-2E4B-87D9-C5B93CCC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t="1269" r="517" b="8430"/>
          <a:stretch/>
        </p:blipFill>
        <p:spPr>
          <a:xfrm>
            <a:off x="135130" y="1457533"/>
            <a:ext cx="11937613" cy="39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EF3C421-221B-4F42-8AD6-63E9FF2A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6" r="30643"/>
          <a:stretch/>
        </p:blipFill>
        <p:spPr>
          <a:xfrm>
            <a:off x="8897679" y="1127361"/>
            <a:ext cx="2395796" cy="342559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B70EFBCC-DB23-49EA-8BE3-C6992669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</p:spPr>
        <p:txBody>
          <a:bodyPr/>
          <a:lstStyle/>
          <a:p>
            <a:r>
              <a:rPr lang="de-CH" dirty="0"/>
              <a:t>Vielen Dank für eure Aufmerksamkeit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2B90D937-9CC2-415E-8B1D-D07BB3D9D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88691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572D01-E7C4-4B81-9FCD-595177684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Titelbild: https://image.jimcdn.com/app/cms/image/transf/dimension=697x10000:format=jpg/path/sd47613ceb1db53f4/image/ib674891e8fb5286a/version/1515513892/patientenzimmer-untersuchungszimmer-praxis-hausarzt-friedeck-rothenburg.jpg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3DE674A-067F-4DB4-9443-098DF8E86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Bilderquellen</a:t>
            </a:r>
          </a:p>
        </p:txBody>
      </p:sp>
    </p:spTree>
    <p:extLst>
      <p:ext uri="{BB962C8B-B14F-4D97-AF65-F5344CB8AC3E}">
        <p14:creationId xmlns:p14="http://schemas.microsoft.com/office/powerpoint/2010/main" val="76676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Task03: Software Architecture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Deployment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Component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A2BC81-3BCF-425D-BE8C-B1794B1D62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23373" y="1029824"/>
            <a:ext cx="7561128" cy="508998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00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9E78D7-44A6-4E70-85FA-993B669FA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066" t="16847" b="13337"/>
          <a:stretch/>
        </p:blipFill>
        <p:spPr>
          <a:xfrm>
            <a:off x="316200" y="1507457"/>
            <a:ext cx="11575473" cy="384308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Component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48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52D71F8-5800-8A4D-970F-F397774CA3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2351" y="900000"/>
            <a:ext cx="8803171" cy="5280865"/>
          </a:xfrm>
        </p:spPr>
      </p:pic>
    </p:spTree>
    <p:extLst>
      <p:ext uri="{BB962C8B-B14F-4D97-AF65-F5344CB8AC3E}">
        <p14:creationId xmlns:p14="http://schemas.microsoft.com/office/powerpoint/2010/main" val="349450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Task04: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Scrum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Setup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General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 err="1">
                <a:latin typeface="Lucida Sans" pitchFamily="34" charset="0"/>
                <a:cs typeface="Lucida Sans Unicode" pitchFamily="34" charset="0"/>
              </a:rPr>
              <a:t>Product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Backlog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86367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E62B78-F32C-4F87-9917-FF7091C5D2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05409" y="3172179"/>
            <a:ext cx="9352608" cy="110736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9200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- </a:t>
            </a:r>
            <a:r>
              <a:rPr lang="de-CH" dirty="0" err="1"/>
              <a:t>Roles</a:t>
            </a:r>
            <a:endParaRPr lang="de-CH" dirty="0"/>
          </a:p>
        </p:txBody>
      </p:sp>
      <p:pic>
        <p:nvPicPr>
          <p:cNvPr id="4" name="Inhaltsplatzhalter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FE8270D-2204-6241-8B42-FE84AF7D2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1" t="1840" r="1745" b="12122"/>
          <a:stretch/>
        </p:blipFill>
        <p:spPr>
          <a:xfrm>
            <a:off x="457200" y="1842415"/>
            <a:ext cx="7557912" cy="3173169"/>
          </a:xfrm>
        </p:spPr>
      </p:pic>
    </p:spTree>
    <p:extLst>
      <p:ext uri="{BB962C8B-B14F-4D97-AF65-F5344CB8AC3E}">
        <p14:creationId xmlns:p14="http://schemas.microsoft.com/office/powerpoint/2010/main" val="217714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DEC564-8FCF-F549-955A-FA8E13F8A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36" t="803" r="389" b="1081"/>
          <a:stretch/>
        </p:blipFill>
        <p:spPr>
          <a:xfrm>
            <a:off x="457200" y="943520"/>
            <a:ext cx="10090433" cy="5311675"/>
          </a:xfrm>
        </p:spPr>
      </p:pic>
    </p:spTree>
    <p:extLst>
      <p:ext uri="{BB962C8B-B14F-4D97-AF65-F5344CB8AC3E}">
        <p14:creationId xmlns:p14="http://schemas.microsoft.com/office/powerpoint/2010/main" val="3826076777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78F6B955CE49741A0DA794E1BD19823" ma:contentTypeVersion="2" ma:contentTypeDescription="Ein neues Dokument erstellen." ma:contentTypeScope="" ma:versionID="b38c4b257f07a2bbe2e881e426cae38b">
  <xsd:schema xmlns:xsd="http://www.w3.org/2001/XMLSchema" xmlns:xs="http://www.w3.org/2001/XMLSchema" xmlns:p="http://schemas.microsoft.com/office/2006/metadata/properties" xmlns:ns3="de7f4a71-b510-446a-a776-c787f58d5553" targetNamespace="http://schemas.microsoft.com/office/2006/metadata/properties" ma:root="true" ma:fieldsID="98d1d1f20bcd69e07f996ac788fb9573" ns3:_="">
    <xsd:import namespace="de7f4a71-b510-446a-a776-c787f58d55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f4a71-b510-446a-a776-c787f58d5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26A31D-3B82-488A-B68B-0B333E20C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f4a71-b510-446a-a776-c787f58d5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purl.org/dc/dcmitype/"/>
    <ds:schemaRef ds:uri="de7f4a71-b510-446a-a776-c787f58d555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Task01-Ärzte-Suchtpatienten</Template>
  <TotalTime>0</TotalTime>
  <Words>119</Words>
  <Application>Microsoft Office PowerPoint</Application>
  <PresentationFormat>Benutzerdefiniert</PresentationFormat>
  <Paragraphs>21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MS PGothic</vt:lpstr>
      <vt:lpstr>Arial</vt:lpstr>
      <vt:lpstr>Calibri</vt:lpstr>
      <vt:lpstr>Lucida Grande</vt:lpstr>
      <vt:lpstr>Lucida Sans</vt:lpstr>
      <vt:lpstr>BFH_PPT_Vorlage_16-9</vt:lpstr>
      <vt:lpstr>Task03-04</vt:lpstr>
      <vt:lpstr>Task03: Software Architecture</vt:lpstr>
      <vt:lpstr>UML – Deployment Diagram </vt:lpstr>
      <vt:lpstr>UML – Component Diagram </vt:lpstr>
      <vt:lpstr>UML – Class Diagram for main view</vt:lpstr>
      <vt:lpstr>Task04: Scrum Setup</vt:lpstr>
      <vt:lpstr>General</vt:lpstr>
      <vt:lpstr>Scrum - Roles</vt:lpstr>
      <vt:lpstr>Product backlog</vt:lpstr>
      <vt:lpstr>Sprint backlog</vt:lpstr>
      <vt:lpstr>Vielen Dank für eure Aufmerksamkeit</vt:lpstr>
      <vt:lpstr>Bilderquellen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Task01- Ärzte / Suchtpatienten</dc:title>
  <dc:creator>Marko Miletic</dc:creator>
  <dc:description> </dc:description>
  <cp:lastModifiedBy>Marko Miletic</cp:lastModifiedBy>
  <cp:revision>34</cp:revision>
  <cp:lastPrinted>2013-08-23T11:57:04Z</cp:lastPrinted>
  <dcterms:created xsi:type="dcterms:W3CDTF">2019-10-31T08:17:50Z</dcterms:created>
  <dcterms:modified xsi:type="dcterms:W3CDTF">2019-11-21T11:24:29Z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0x010100D78F6B955CE49741A0DA794E1BD19823</vt:lpwstr>
  </property>
  <property fmtid="{D5CDD505-2E9C-101B-9397-08002B2CF9AE}" pid="4" name="TaxCatchAll">
    <vt:lpwstr>241;#Vorlage|de1a6d3c-ac6a-4b34-8edd-308eb81066db</vt:lpwstr>
  </property>
</Properties>
</file>